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124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Aditya Raj</a:t>
            </a: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06-03-2024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79825"/>
            <a:ext cx="10931209" cy="504643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project focuses on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analyzing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Falcon 9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building a prediction model to predict if a particular rocket launch will successfully land or not.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entire project consists of the following steps: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 Creation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 Model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outcome of each step were analyzed and stored in separate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upyter notebooks, images, and CSV files, wherever applicable. All the files have been shared in the GitHub repository [1].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</TotalTime>
  <Words>1431</Words>
  <Application>Microsoft Office PowerPoint</Application>
  <PresentationFormat>Widescreen</PresentationFormat>
  <Paragraphs>240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Aditya Raj</cp:lastModifiedBy>
  <cp:revision>205</cp:revision>
  <dcterms:created xsi:type="dcterms:W3CDTF">2021-04-29T18:58:34Z</dcterms:created>
  <dcterms:modified xsi:type="dcterms:W3CDTF">2024-03-06T06:31:10Z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